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4"/>
  </p:sldMasterIdLst>
  <p:notesMasterIdLst>
    <p:notesMasterId r:id="rId12"/>
  </p:notesMasterIdLst>
  <p:handoutMasterIdLst>
    <p:handoutMasterId r:id="rId13"/>
  </p:handoutMasterIdLst>
  <p:sldIdLst>
    <p:sldId id="271" r:id="rId5"/>
    <p:sldId id="272" r:id="rId6"/>
    <p:sldId id="273" r:id="rId7"/>
    <p:sldId id="274" r:id="rId8"/>
    <p:sldId id="275" r:id="rId9"/>
    <p:sldId id="276" r:id="rId10"/>
    <p:sldId id="277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75" d="100"/>
          <a:sy n="75" d="100"/>
        </p:scale>
        <p:origin x="1776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40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0778F0D-A53C-49E3-B193-C42A142649C4}" type="datetime1">
              <a:rPr lang="de-DE" smtClean="0"/>
              <a:t>18.03.2026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2A2551-A97A-41BA-8506-864E9B1B7F1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1417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CF788-86B5-4F98-81EF-9DFC5A2DBB9E}" type="datetime1">
              <a:rPr lang="de-DE" smtClean="0"/>
              <a:pPr/>
              <a:t>18.03.2026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 dirty="0"/>
              <a:t>Textmasterformate durch Klicken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48EA56-9E57-4CE6-BE55-CAC1FDCAA019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60251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448EA56-9E57-4CE6-BE55-CAC1FDCAA019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0291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448EA56-9E57-4CE6-BE55-CAC1FDCAA019}" type="slidenum">
              <a:rPr lang="de-DE" noProof="0" smtClean="0"/>
              <a:t>7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22232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912F8C5-F61C-4DB4-AF34-7770B6779BE9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05641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377EE8A-1442-4E31-8A4C-84A12EEDA9FB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3169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148CCB1-F22A-486E-A22B-0FB85D4BC10C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735891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77EE8A-1442-4E31-8A4C-84A12EEDA9FB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t>‹Nr.›</a:t>
            </a:fld>
            <a:endParaRPr lang="de-DE" noProof="0" dirty="0"/>
          </a:p>
        </p:txBody>
      </p:sp>
      <p:cxnSp>
        <p:nvCxnSpPr>
          <p:cNvPr id="26" name="Gerader Verbinde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1932395-DE29-46E6-9F7A-1974690F7A2C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9488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4C7741D-3644-43E9-951C-F1E11AC78FD6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39775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8BD5FA-CC90-40AA-A14A-7E6F18210DA4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37621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7EB3DEA-9A4D-425F-99B1-1FC096835C82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99880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66A31CB-0723-4ABC-A4B9-1D3EBF66739A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652026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BFEC913-46BA-46E0-B7B2-B3E89A78E4BE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15705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4C7741D-3644-43E9-951C-F1E11AC78FD6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23289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4C7741D-3644-43E9-951C-F1E11AC78FD6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62656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4C7741D-3644-43E9-951C-F1E11AC78FD6}" type="datetime1">
              <a:rPr lang="de-DE" noProof="0" smtClean="0"/>
              <a:t>18.03.2026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998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5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00451AB-6E9B-482C-8588-76693876A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58"/>
            <a:ext cx="12641789" cy="6846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70F4085-7B99-4890-84CA-8B28482C1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9289" y="823470"/>
            <a:ext cx="6832500" cy="1252601"/>
          </a:xfrm>
        </p:spPr>
        <p:txBody>
          <a:bodyPr rtlCol="0">
            <a:normAutofit/>
          </a:bodyPr>
          <a:lstStyle/>
          <a:p>
            <a:r>
              <a:rPr lang="de-DE" sz="4400" b="1" dirty="0">
                <a:solidFill>
                  <a:srgbClr val="FFFFFE"/>
                </a:solidFill>
              </a:rPr>
              <a:t>Dynamik die Begeistert 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AFED8D9-CFCB-454D-A2A6-7F299E2D18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0511" y="1942954"/>
            <a:ext cx="6832499" cy="716529"/>
          </a:xfrm>
        </p:spPr>
        <p:txBody>
          <a:bodyPr rtlCol="0">
            <a:normAutofit/>
          </a:bodyPr>
          <a:lstStyle/>
          <a:p>
            <a:pPr rtl="0"/>
            <a:r>
              <a:rPr lang="de-DE" sz="1600" dirty="0">
                <a:solidFill>
                  <a:srgbClr val="FFFFFE"/>
                </a:solidFill>
              </a:rPr>
              <a:t>Unser neues Sortiment „Ligier js50“ und „ligier </a:t>
            </a:r>
            <a:r>
              <a:rPr lang="de-DE" sz="1600" dirty="0" err="1">
                <a:solidFill>
                  <a:srgbClr val="FFFFFE"/>
                </a:solidFill>
              </a:rPr>
              <a:t>Myli</a:t>
            </a:r>
            <a:r>
              <a:rPr lang="de-DE" sz="1600" dirty="0">
                <a:solidFill>
                  <a:srgbClr val="FFFFFE"/>
                </a:solidFill>
              </a:rPr>
              <a:t>“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F8CBF4F-9C9A-41BD-8644-A834F9E54B69}"/>
              </a:ext>
            </a:extLst>
          </p:cNvPr>
          <p:cNvSpPr txBox="1"/>
          <p:nvPr/>
        </p:nvSpPr>
        <p:spPr>
          <a:xfrm>
            <a:off x="152400" y="6426200"/>
            <a:ext cx="455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Autodienst Aschersleben </a:t>
            </a:r>
            <a:r>
              <a:rPr lang="de-DE" dirty="0" err="1"/>
              <a:t>e.K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37201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3CA0F36-59AE-4F4F-931B-06F0F9C97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400" y="4096063"/>
            <a:ext cx="4124354" cy="270016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24AB1A8-5681-4C07-A1FF-64E42357DECA}"/>
              </a:ext>
            </a:extLst>
          </p:cNvPr>
          <p:cNvSpPr txBox="1"/>
          <p:nvPr/>
        </p:nvSpPr>
        <p:spPr>
          <a:xfrm>
            <a:off x="0" y="774700"/>
            <a:ext cx="687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________________________________________________________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F3771DA-9DFA-4C13-A130-20E51A8CB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6074" y="-175092"/>
            <a:ext cx="4814315" cy="315118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22B2E41-F990-4817-99E2-D8DD4099AD8B}"/>
              </a:ext>
            </a:extLst>
          </p:cNvPr>
          <p:cNvSpPr txBox="1"/>
          <p:nvPr/>
        </p:nvSpPr>
        <p:spPr>
          <a:xfrm>
            <a:off x="0" y="727498"/>
            <a:ext cx="652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Ligier JS50 Ultimate Edition schon ab 22.086,-€ MwSt</a:t>
            </a:r>
            <a:r>
              <a:rPr lang="de-DE" dirty="0"/>
              <a:t>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783F24-4EBB-4E2C-942D-50806C249C03}"/>
              </a:ext>
            </a:extLst>
          </p:cNvPr>
          <p:cNvSpPr txBox="1"/>
          <p:nvPr/>
        </p:nvSpPr>
        <p:spPr>
          <a:xfrm>
            <a:off x="114300" y="1257300"/>
            <a:ext cx="63119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Technische Daten :</a:t>
            </a:r>
          </a:p>
          <a:p>
            <a:pPr marL="228600" indent="-228600">
              <a:buAutoNum type="arabicPeriod"/>
            </a:pPr>
            <a:r>
              <a:rPr lang="de-DE" sz="1400" b="1" dirty="0"/>
              <a:t>REVO D+ (Die neue Diesel-Referenz)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„+ Leistungsstärke“ : Hubraum 499.8 cc und Drehmoment 27Nm von 2000 bis 2700 U/min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„+ Sparsam“ : nur 3.0l/100km mit 550km Reichweite und einem 17-Liter-Tank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Ultra leise und ein Minimum an Vibrationen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Exklusive Easy-Park-Funktion, die Ihnen das langsame </a:t>
            </a:r>
            <a:r>
              <a:rPr lang="de-DE" sz="1200" dirty="0" err="1"/>
              <a:t>Manövieren</a:t>
            </a:r>
            <a:r>
              <a:rPr lang="de-DE" sz="1200" dirty="0"/>
              <a:t> erleichtert </a:t>
            </a:r>
          </a:p>
          <a:p>
            <a:pPr marL="171450" indent="-171450">
              <a:buFontTx/>
              <a:buChar char="-"/>
            </a:pPr>
            <a:endParaRPr lang="de-DE" sz="1200" dirty="0"/>
          </a:p>
          <a:p>
            <a:r>
              <a:rPr lang="de-DE" sz="1400" b="1" dirty="0"/>
              <a:t>2. Hochleistungsfähige Autonomie </a:t>
            </a:r>
          </a:p>
          <a:p>
            <a:r>
              <a:rPr lang="de-DE" sz="1200" dirty="0"/>
              <a:t>- 11,04-kWh-Batterie, bis zu 159 km Reichweite 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83E6FF5-9A24-45D5-B4FD-67D2B8CC516E}"/>
              </a:ext>
            </a:extLst>
          </p:cNvPr>
          <p:cNvSpPr txBox="1"/>
          <p:nvPr/>
        </p:nvSpPr>
        <p:spPr>
          <a:xfrm>
            <a:off x="215900" y="3302000"/>
            <a:ext cx="63119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Serien-Ausstattung: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Connect-Paket </a:t>
            </a:r>
          </a:p>
          <a:p>
            <a:pPr marL="171450" indent="-171450">
              <a:buFontTx/>
              <a:buChar char="-"/>
            </a:pPr>
            <a:r>
              <a:rPr lang="de-DE" sz="1200" dirty="0" err="1"/>
              <a:t>Hifi</a:t>
            </a:r>
            <a:r>
              <a:rPr lang="de-DE" sz="1200" dirty="0"/>
              <a:t>-Paket </a:t>
            </a:r>
            <a:r>
              <a:rPr lang="de-DE" sz="1200" dirty="0" err="1"/>
              <a:t>Pioneer</a:t>
            </a:r>
            <a:r>
              <a:rPr lang="de-DE" sz="1200" dirty="0"/>
              <a:t> 6.0 mit 2 Tief-/Mitteltöner und 3-Wege-Koaxial-Lautsprecher + 2 Hochtöner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Ultimate-Sitze aus Kunstleder mit roten Nähten, Kopfstützen mit Karbonnarbung und Logo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Scheinwerfer mit komplexer Lichtsignatur, Blinklicht und Lichtanimation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Außenspiegel mit LED-Repeater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Spoiler und Sportspoiler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16“ ULTIMATE Alufelgen in Mattschwarz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Automatik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64776D8-FC1F-4BC2-8F1F-38DA87FBA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211" y="2868552"/>
            <a:ext cx="3505689" cy="86689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396E1AD5-9DC4-4619-8BCE-0136D83DFA05}"/>
              </a:ext>
            </a:extLst>
          </p:cNvPr>
          <p:cNvSpPr txBox="1"/>
          <p:nvPr/>
        </p:nvSpPr>
        <p:spPr>
          <a:xfrm>
            <a:off x="114300" y="5408044"/>
            <a:ext cx="5511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Weitere Ausstattungsmöglichkeiten: </a:t>
            </a:r>
          </a:p>
          <a:p>
            <a:pPr marL="228600" indent="-228600">
              <a:buAutoNum type="arabicPeriod"/>
            </a:pPr>
            <a:r>
              <a:rPr lang="de-DE" sz="1200" dirty="0"/>
              <a:t>Servolenkung </a:t>
            </a:r>
          </a:p>
          <a:p>
            <a:pPr marL="228600" indent="-228600">
              <a:buAutoNum type="arabicPeriod"/>
            </a:pPr>
            <a:r>
              <a:rPr lang="de-DE" sz="1200" dirty="0"/>
              <a:t>Sitzheizung Fahrerseite </a:t>
            </a:r>
          </a:p>
          <a:p>
            <a:pPr marL="228600" indent="-228600">
              <a:buAutoNum type="arabicPeriod"/>
            </a:pPr>
            <a:r>
              <a:rPr lang="de-DE" sz="1200" dirty="0"/>
              <a:t>Klima </a:t>
            </a:r>
          </a:p>
        </p:txBody>
      </p:sp>
    </p:spTree>
    <p:extLst>
      <p:ext uri="{BB962C8B-B14F-4D97-AF65-F5344CB8AC3E}">
        <p14:creationId xmlns:p14="http://schemas.microsoft.com/office/powerpoint/2010/main" val="1227811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BBFC147-FDBF-4AD5-98BC-78BFC4668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8965" y="-101600"/>
            <a:ext cx="4986514" cy="32639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1203A10-F5BF-46B4-B558-7B2B288C2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749" y="3926204"/>
            <a:ext cx="4267200" cy="279368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F74CFB2-7E09-44E6-91D3-20D6A68E1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72" y="2976499"/>
            <a:ext cx="1467055" cy="90500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4458F4E-1B28-493B-A551-3B8C022E59A4}"/>
              </a:ext>
            </a:extLst>
          </p:cNvPr>
          <p:cNvSpPr txBox="1"/>
          <p:nvPr/>
        </p:nvSpPr>
        <p:spPr>
          <a:xfrm>
            <a:off x="4889500" y="266700"/>
            <a:ext cx="7302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Ligier JS50 Select Edition schon ab 15.199,-€ MwSt.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A6D91D7-4243-41CD-8C4B-04A94F7F93A8}"/>
              </a:ext>
            </a:extLst>
          </p:cNvPr>
          <p:cNvSpPr txBox="1"/>
          <p:nvPr/>
        </p:nvSpPr>
        <p:spPr>
          <a:xfrm>
            <a:off x="4889500" y="374134"/>
            <a:ext cx="73025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/>
              <a:t>______________________________________________________________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4763541-8B71-4928-9C79-4D179F7EF99F}"/>
              </a:ext>
            </a:extLst>
          </p:cNvPr>
          <p:cNvSpPr txBox="1"/>
          <p:nvPr/>
        </p:nvSpPr>
        <p:spPr>
          <a:xfrm>
            <a:off x="4889500" y="1174719"/>
            <a:ext cx="69977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Technische Daten </a:t>
            </a:r>
          </a:p>
          <a:p>
            <a:r>
              <a:rPr lang="de-DE" sz="1400" b="1" dirty="0"/>
              <a:t>REVO D+ (Die neue Diesel-Referenz) </a:t>
            </a:r>
          </a:p>
          <a:p>
            <a:r>
              <a:rPr lang="de-DE" sz="1200" dirty="0"/>
              <a:t>- „+ Leistungsstärke“ : Hubraum 499.8 cc und Drehmoment 27Nm von 2000 bis 2700 U/min </a:t>
            </a:r>
          </a:p>
          <a:p>
            <a:r>
              <a:rPr lang="de-DE" sz="1200" dirty="0"/>
              <a:t>- „+ Sparsam“ : nur 3.0l/100km mit 550km Reichweite und einem 17-Liter-Tank </a:t>
            </a:r>
          </a:p>
          <a:p>
            <a:r>
              <a:rPr lang="de-DE" sz="1200" dirty="0"/>
              <a:t>- Ultra leise und ein Minimum an Vibrationen </a:t>
            </a:r>
          </a:p>
          <a:p>
            <a:r>
              <a:rPr lang="de-DE" sz="1200" dirty="0"/>
              <a:t>- Exklusive Easy-Park-Funktion, die Ihnen das langsame </a:t>
            </a:r>
            <a:r>
              <a:rPr lang="de-DE" sz="1200" dirty="0" err="1"/>
              <a:t>Manövieren</a:t>
            </a:r>
            <a:r>
              <a:rPr lang="de-DE" sz="1200" dirty="0"/>
              <a:t> erleichtert </a:t>
            </a:r>
          </a:p>
          <a:p>
            <a:endParaRPr lang="de-DE" sz="12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A67E3D2-AFE4-4B6A-A6D5-B9CFA0CE276E}"/>
              </a:ext>
            </a:extLst>
          </p:cNvPr>
          <p:cNvSpPr txBox="1"/>
          <p:nvPr/>
        </p:nvSpPr>
        <p:spPr>
          <a:xfrm>
            <a:off x="2476500" y="2976499"/>
            <a:ext cx="49865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Serien-Ausstattung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1DIN-Tuner BT/MP3/RDS und 2 Lautsprecher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Komfortsitze in Kunstlederoptik mit elfenbeinfarben Nähten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3-Stufen-Heizung-Enteisung-Lüftung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Innenausstattung in Karbonoptik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Elektrische Fensterheber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Doppelte Scheibenwischer vorne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Schwarz 14-Zoll-Alufelgen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1E79E00-E098-4031-B4BC-515C7BC72467}"/>
              </a:ext>
            </a:extLst>
          </p:cNvPr>
          <p:cNvSpPr txBox="1"/>
          <p:nvPr/>
        </p:nvSpPr>
        <p:spPr>
          <a:xfrm>
            <a:off x="609600" y="4864100"/>
            <a:ext cx="57277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Weitere Ausstattungsmöglichkeiten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Trennwand Kofferraum  +99,-€ MwSt. </a:t>
            </a:r>
          </a:p>
          <a:p>
            <a:pPr marL="171450" indent="-171450">
              <a:buFontTx/>
              <a:buChar char="-"/>
            </a:pPr>
            <a:r>
              <a:rPr lang="de-DE" sz="1200" dirty="0" err="1"/>
              <a:t>Servo</a:t>
            </a:r>
            <a:r>
              <a:rPr lang="de-DE" sz="1200" dirty="0"/>
              <a:t>                                 +599,-€ MwSt.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Bluetooth Radio 1DIN     +149,-€ MwSt.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Multimedia Pack             +599,-€ MwSt. </a:t>
            </a:r>
          </a:p>
          <a:p>
            <a:r>
              <a:rPr lang="de-DE" sz="1200" dirty="0"/>
              <a:t>Das Multimedia Pack beinhaltet: 10“ Touchpad, 2 Lautsprecher, Android Auto/ Apple </a:t>
            </a:r>
            <a:r>
              <a:rPr lang="de-DE" sz="1200" dirty="0" err="1"/>
              <a:t>Carplay</a:t>
            </a:r>
            <a:r>
              <a:rPr lang="de-DE" sz="1200" dirty="0"/>
              <a:t>, doppelt USB-Anschluss und eine Rückfahrkamera </a:t>
            </a:r>
          </a:p>
        </p:txBody>
      </p:sp>
    </p:spTree>
    <p:extLst>
      <p:ext uri="{BB962C8B-B14F-4D97-AF65-F5344CB8AC3E}">
        <p14:creationId xmlns:p14="http://schemas.microsoft.com/office/powerpoint/2010/main" val="325173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CEB74ED-53E8-4236-B063-94F4C884B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400" y="0"/>
            <a:ext cx="4914900" cy="321702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148F8AB-9E88-41FB-A066-00D007F01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3994387"/>
            <a:ext cx="3810000" cy="249436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A0F74BB-B1C0-42EC-A63C-054CD5398FC7}"/>
              </a:ext>
            </a:extLst>
          </p:cNvPr>
          <p:cNvSpPr txBox="1"/>
          <p:nvPr/>
        </p:nvSpPr>
        <p:spPr>
          <a:xfrm>
            <a:off x="4978400" y="520700"/>
            <a:ext cx="7213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Ligier JS50 Elite Edition schon ab 16.699,-€ MwSt.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EF13FB6-C839-47AA-9C07-4930E321B94F}"/>
              </a:ext>
            </a:extLst>
          </p:cNvPr>
          <p:cNvSpPr txBox="1"/>
          <p:nvPr/>
        </p:nvSpPr>
        <p:spPr>
          <a:xfrm>
            <a:off x="4978400" y="615434"/>
            <a:ext cx="7213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/>
              <a:t>_____________________________________________________________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F023C1-4864-4C9D-AA05-34CBF4BE5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" y="3010335"/>
            <a:ext cx="2816471" cy="83732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45715D9-86B5-4578-96EF-BB7774A88C05}"/>
              </a:ext>
            </a:extLst>
          </p:cNvPr>
          <p:cNvSpPr txBox="1"/>
          <p:nvPr/>
        </p:nvSpPr>
        <p:spPr>
          <a:xfrm>
            <a:off x="4876800" y="1079500"/>
            <a:ext cx="680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Technische Daten </a:t>
            </a:r>
          </a:p>
          <a:p>
            <a:r>
              <a:rPr lang="de-DE" sz="1400" b="1" dirty="0"/>
              <a:t>1. REVO D+ (Die neue Diesel-Referenz) </a:t>
            </a:r>
          </a:p>
          <a:p>
            <a:r>
              <a:rPr lang="de-DE" sz="1200" dirty="0"/>
              <a:t>- „+ Leistungsstärke“ : Hubraum 499.8 cc und Drehmoment 27Nm von 2000 bis 2700 U/min </a:t>
            </a:r>
          </a:p>
          <a:p>
            <a:r>
              <a:rPr lang="de-DE" sz="1200" dirty="0"/>
              <a:t>- „+ Sparsam“ : nur 3.0l/100km mit 550km Reichweite und einem 17-Liter-Tank </a:t>
            </a:r>
          </a:p>
          <a:p>
            <a:r>
              <a:rPr lang="de-DE" sz="1200" dirty="0"/>
              <a:t>- Ultra leise und ein Minimum an Vibrationen </a:t>
            </a:r>
          </a:p>
          <a:p>
            <a:r>
              <a:rPr lang="de-DE" sz="1200" dirty="0"/>
              <a:t>- Exklusive Easy-Park-Funktion, die Ihnen das langsame </a:t>
            </a:r>
            <a:r>
              <a:rPr lang="de-DE" sz="1200" dirty="0" err="1"/>
              <a:t>Manövieren</a:t>
            </a:r>
            <a:r>
              <a:rPr lang="de-DE" sz="1200" dirty="0"/>
              <a:t> erleichtert </a:t>
            </a:r>
          </a:p>
          <a:p>
            <a:endParaRPr lang="de-DE" sz="1400" b="1" dirty="0"/>
          </a:p>
          <a:p>
            <a:r>
              <a:rPr lang="de-DE" sz="1400" b="1" dirty="0"/>
              <a:t>2. Hochleistungsfähige Autonomie </a:t>
            </a:r>
          </a:p>
          <a:p>
            <a:r>
              <a:rPr lang="de-DE" sz="1400" b="1" dirty="0"/>
              <a:t>- </a:t>
            </a:r>
            <a:r>
              <a:rPr lang="de-DE" sz="1200" dirty="0"/>
              <a:t>11,04-kWh-Batterie, bis zu 159 km Reichweite </a:t>
            </a:r>
            <a:endParaRPr lang="de-DE" sz="1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F0CAE40-2354-4988-94B8-AEEAD74D2589}"/>
              </a:ext>
            </a:extLst>
          </p:cNvPr>
          <p:cNvSpPr txBox="1"/>
          <p:nvPr/>
        </p:nvSpPr>
        <p:spPr>
          <a:xfrm>
            <a:off x="4953000" y="3113226"/>
            <a:ext cx="6807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Serien-Ausstattung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10“ Touchpad mit doppeltem USB-Anschluss </a:t>
            </a:r>
          </a:p>
          <a:p>
            <a:pPr marL="171450" indent="-171450">
              <a:buFontTx/>
              <a:buChar char="-"/>
            </a:pPr>
            <a:r>
              <a:rPr lang="de-DE" sz="1200" dirty="0" err="1"/>
              <a:t>Hifi</a:t>
            </a:r>
            <a:r>
              <a:rPr lang="de-DE" sz="1200" dirty="0"/>
              <a:t>-Paket </a:t>
            </a:r>
            <a:r>
              <a:rPr lang="de-DE" sz="1200" dirty="0" err="1"/>
              <a:t>Pioneer</a:t>
            </a:r>
            <a:r>
              <a:rPr lang="de-DE" sz="1200" dirty="0"/>
              <a:t> 4.0 mit 2 Lautsprechern und 2 Hochtöner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Rückfahrkamera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Premium-Sitze in Kunstlederoptik mit elfenbeinfarben Nähte und Kopfstützen mit </a:t>
            </a:r>
            <a:r>
              <a:rPr lang="de-DE" sz="1200" dirty="0" err="1"/>
              <a:t>Karbongrain</a:t>
            </a:r>
            <a:r>
              <a:rPr lang="de-DE" sz="1200" dirty="0"/>
              <a:t> und Ligier Logo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Kofferraummatte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Colorline schwarzes </a:t>
            </a:r>
            <a:r>
              <a:rPr lang="de-DE" sz="1200" dirty="0" err="1"/>
              <a:t>dach</a:t>
            </a:r>
            <a:r>
              <a:rPr lang="de-DE" sz="1200" dirty="0"/>
              <a:t>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15-Zoll-Alufelgen in VEGA-Schwarz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2BBF055-95B7-43D2-B4DF-A9518BFA0123}"/>
              </a:ext>
            </a:extLst>
          </p:cNvPr>
          <p:cNvSpPr txBox="1"/>
          <p:nvPr/>
        </p:nvSpPr>
        <p:spPr>
          <a:xfrm>
            <a:off x="4978400" y="5041900"/>
            <a:ext cx="6705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Weitere Ausstattungsmöglichkeiten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Trennwand Kofferraum        +99,-€ MwSt. </a:t>
            </a:r>
          </a:p>
          <a:p>
            <a:pPr marL="171450" indent="-171450">
              <a:buFontTx/>
              <a:buChar char="-"/>
            </a:pPr>
            <a:r>
              <a:rPr lang="de-DE" sz="1200" dirty="0" err="1"/>
              <a:t>Servo</a:t>
            </a:r>
            <a:r>
              <a:rPr lang="de-DE" sz="1200" dirty="0"/>
              <a:t>                                       +599,-€ MwSt.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Klima                                        +1.499,-€ MwSt.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Connect-Paket                        +399,-€ MwSt. </a:t>
            </a:r>
          </a:p>
          <a:p>
            <a:r>
              <a:rPr lang="de-DE" sz="1200" dirty="0"/>
              <a:t>Das Connect-Paket beinhaltet Apple </a:t>
            </a:r>
            <a:r>
              <a:rPr lang="de-DE" sz="1200" dirty="0" err="1"/>
              <a:t>Carplay</a:t>
            </a:r>
            <a:r>
              <a:rPr lang="de-DE" sz="1200" dirty="0"/>
              <a:t> und Android Auto </a:t>
            </a:r>
          </a:p>
        </p:txBody>
      </p:sp>
    </p:spTree>
    <p:extLst>
      <p:ext uri="{BB962C8B-B14F-4D97-AF65-F5344CB8AC3E}">
        <p14:creationId xmlns:p14="http://schemas.microsoft.com/office/powerpoint/2010/main" val="103009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645423C-7B13-4BF9-A718-97AE202C97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12"/>
          <a:stretch/>
        </p:blipFill>
        <p:spPr bwMode="auto">
          <a:xfrm>
            <a:off x="-88900" y="-293327"/>
            <a:ext cx="12280900" cy="721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25908AF-4F17-434E-A613-0ADFE1A213D6}"/>
              </a:ext>
            </a:extLst>
          </p:cNvPr>
          <p:cNvSpPr txBox="1"/>
          <p:nvPr/>
        </p:nvSpPr>
        <p:spPr>
          <a:xfrm>
            <a:off x="0" y="145365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</a:rPr>
              <a:t>Entscheiden Sie sich noch heute für den Zyklus </a:t>
            </a:r>
          </a:p>
          <a:p>
            <a:r>
              <a:rPr lang="de-DE" sz="2800" b="1" dirty="0">
                <a:solidFill>
                  <a:schemeClr val="bg1"/>
                </a:solidFill>
              </a:rPr>
              <a:t>des Führerscheinfreien Autos </a:t>
            </a:r>
          </a:p>
        </p:txBody>
      </p:sp>
    </p:spTree>
    <p:extLst>
      <p:ext uri="{BB962C8B-B14F-4D97-AF65-F5344CB8AC3E}">
        <p14:creationId xmlns:p14="http://schemas.microsoft.com/office/powerpoint/2010/main" val="397634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45164FF-353B-4FE3-A7C6-2C98C32D5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286" y="4450070"/>
            <a:ext cx="3165934" cy="236559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282CAE4-E18E-478A-B5A5-65A49D0AA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6726" y="4486082"/>
            <a:ext cx="3491288" cy="232958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7DAF4C7-EAF6-4C2F-AEB8-AE060BB8B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12" y="4760655"/>
            <a:ext cx="2935008" cy="194494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B656491-F699-4E6C-8794-9A2E4FA022FB}"/>
              </a:ext>
            </a:extLst>
          </p:cNvPr>
          <p:cNvSpPr txBox="1"/>
          <p:nvPr/>
        </p:nvSpPr>
        <p:spPr>
          <a:xfrm>
            <a:off x="6096000" y="250603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Ligier </a:t>
            </a:r>
            <a:r>
              <a:rPr lang="de-DE" b="1" dirty="0" err="1"/>
              <a:t>Myli</a:t>
            </a:r>
            <a:r>
              <a:rPr lang="de-DE" b="1" dirty="0"/>
              <a:t> Lab Edition schon ab 12.499,-€ MwSt.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CD69D97-0FFC-4B09-BAAC-C2575E6DE2F4}"/>
              </a:ext>
            </a:extLst>
          </p:cNvPr>
          <p:cNvSpPr txBox="1"/>
          <p:nvPr/>
        </p:nvSpPr>
        <p:spPr>
          <a:xfrm>
            <a:off x="6096000" y="286338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/>
              <a:t>___________________________________________________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6A853FA-1F6D-4C26-8006-0B576063821A}"/>
              </a:ext>
            </a:extLst>
          </p:cNvPr>
          <p:cNvSpPr txBox="1"/>
          <p:nvPr/>
        </p:nvSpPr>
        <p:spPr>
          <a:xfrm>
            <a:off x="263986" y="685289"/>
            <a:ext cx="68326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Technische Daten </a:t>
            </a:r>
          </a:p>
          <a:p>
            <a:r>
              <a:rPr lang="de-DE" sz="1400" b="1" dirty="0"/>
              <a:t>REVO D+ (Die neue Diesel-Referenz) </a:t>
            </a:r>
          </a:p>
          <a:p>
            <a:r>
              <a:rPr lang="de-DE" sz="1200" dirty="0"/>
              <a:t>- „+ Leistungsstärke“ : Hubraum 499.8 cc und Drehmoment 27Nm von 2000 bis 2700 U/min </a:t>
            </a:r>
          </a:p>
          <a:p>
            <a:r>
              <a:rPr lang="de-DE" sz="1200" dirty="0"/>
              <a:t>- „+ Sparsam“ : nur 3.0l/100km mit 550km Reichweite und einem 17-Liter-Tank </a:t>
            </a:r>
          </a:p>
          <a:p>
            <a:r>
              <a:rPr lang="de-DE" sz="1200" dirty="0"/>
              <a:t>- Ultra leise und ein Minimum an Vibrationen </a:t>
            </a:r>
          </a:p>
          <a:p>
            <a:r>
              <a:rPr lang="de-DE" sz="1200" dirty="0"/>
              <a:t>- Exklusive Easy-Park-Funktion, die Ihnen das langsame </a:t>
            </a:r>
            <a:r>
              <a:rPr lang="de-DE" sz="1200" dirty="0" err="1"/>
              <a:t>Manövieren</a:t>
            </a:r>
            <a:r>
              <a:rPr lang="de-DE" sz="1200" dirty="0"/>
              <a:t> erleichtert </a:t>
            </a:r>
          </a:p>
          <a:p>
            <a:endParaRPr lang="de-DE" sz="1600" b="1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BC7E6F5-41F7-4451-824B-4D5C50D4FBD2}"/>
              </a:ext>
            </a:extLst>
          </p:cNvPr>
          <p:cNvSpPr txBox="1"/>
          <p:nvPr/>
        </p:nvSpPr>
        <p:spPr>
          <a:xfrm>
            <a:off x="263986" y="2870446"/>
            <a:ext cx="4572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Serien-Ausstattung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Innenausstattung mit Karbon-Finish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Elektrische Fensterheber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Doppelter USB-Anschluss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Sitze in Standard Kunstleder Schwarz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Smartphone-Halterung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Zentralverriegelung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Scheinwerfer mit Voll-LED-Technologie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13“ Stahlfelgen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Mattschwarze Heckklappenaufkleber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480A818-DF69-4CB8-8681-02D91EEE2173}"/>
              </a:ext>
            </a:extLst>
          </p:cNvPr>
          <p:cNvSpPr txBox="1"/>
          <p:nvPr/>
        </p:nvSpPr>
        <p:spPr>
          <a:xfrm>
            <a:off x="3680286" y="2407930"/>
            <a:ext cx="457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Weitere Ausstattungsmöglichkeiten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Klima             + 1.499,-€ MwSt. </a:t>
            </a:r>
          </a:p>
          <a:p>
            <a:pPr marL="171450" indent="-171450">
              <a:buFontTx/>
              <a:buChar char="-"/>
            </a:pPr>
            <a:r>
              <a:rPr lang="de-DE" sz="1200" dirty="0" err="1"/>
              <a:t>Servo</a:t>
            </a:r>
            <a:r>
              <a:rPr lang="de-DE" sz="1200" dirty="0"/>
              <a:t>             + 599,-€ MwSt.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16“ Alufelgen Schwarz   +499,-€ MwSt.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Multimedia Pack      +599,-€ MwSt. </a:t>
            </a:r>
          </a:p>
          <a:p>
            <a:r>
              <a:rPr lang="de-DE" sz="1200" dirty="0"/>
              <a:t>Das Multimedia Pack beinhaltet: 10“ Touchpad, 2 Lautsprecher, Android Auto/ Apple </a:t>
            </a:r>
            <a:r>
              <a:rPr lang="de-DE" sz="1200" dirty="0" err="1"/>
              <a:t>Carplay</a:t>
            </a:r>
            <a:r>
              <a:rPr lang="de-DE" sz="1200" dirty="0"/>
              <a:t>, doppelt USB-Anschluss und eine Rückfahrkamera </a:t>
            </a:r>
          </a:p>
          <a:p>
            <a:endParaRPr lang="de-DE" sz="12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1803D57-DB91-44C1-907C-08491CC7AB8D}"/>
              </a:ext>
            </a:extLst>
          </p:cNvPr>
          <p:cNvSpPr txBox="1"/>
          <p:nvPr/>
        </p:nvSpPr>
        <p:spPr>
          <a:xfrm>
            <a:off x="8304733" y="1939934"/>
            <a:ext cx="375527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Zu buchbares Zubehör</a:t>
            </a:r>
          </a:p>
          <a:p>
            <a:r>
              <a:rPr lang="de-DE" sz="1200" dirty="0"/>
              <a:t>- Kofferraumteppich für Diesel Fahrzeuge mit Zugang Ad-Blue                         + 40,-€ MwSt. </a:t>
            </a:r>
          </a:p>
          <a:p>
            <a:pPr marL="171450" indent="-171450">
              <a:buFontTx/>
              <a:buChar char="-"/>
            </a:pPr>
            <a:r>
              <a:rPr lang="de-DE" sz="1200" dirty="0" err="1"/>
              <a:t>Türnetze</a:t>
            </a:r>
            <a:r>
              <a:rPr lang="de-DE" sz="1200" dirty="0"/>
              <a:t>               + 30,-€ MwSt.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Laderaumabdeckung   +75,-€ MwSt. </a:t>
            </a:r>
          </a:p>
          <a:p>
            <a:pPr marL="171450" indent="-171450">
              <a:buFontTx/>
              <a:buChar char="-"/>
            </a:pPr>
            <a:r>
              <a:rPr lang="de-DE" sz="1200" dirty="0"/>
              <a:t>Heckklappendekor       + 240,-€ MwSt. </a:t>
            </a:r>
          </a:p>
        </p:txBody>
      </p:sp>
    </p:spTree>
    <p:extLst>
      <p:ext uri="{BB962C8B-B14F-4D97-AF65-F5344CB8AC3E}">
        <p14:creationId xmlns:p14="http://schemas.microsoft.com/office/powerpoint/2010/main" val="3854460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BEF117B-DEB3-4F66-8B6F-3D774902B7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" t="8311" r="6707" b="13785"/>
          <a:stretch/>
        </p:blipFill>
        <p:spPr bwMode="auto">
          <a:xfrm>
            <a:off x="0" y="0"/>
            <a:ext cx="12192000" cy="775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EE9C267-B851-4138-9F43-AFCBA0C6493A}"/>
              </a:ext>
            </a:extLst>
          </p:cNvPr>
          <p:cNvSpPr txBox="1"/>
          <p:nvPr/>
        </p:nvSpPr>
        <p:spPr>
          <a:xfrm>
            <a:off x="0" y="647700"/>
            <a:ext cx="840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</a:rPr>
              <a:t>Haben wir Ihre Interesse geweckt? </a:t>
            </a:r>
          </a:p>
          <a:p>
            <a:r>
              <a:rPr lang="de-DE" sz="2400" b="1" dirty="0">
                <a:solidFill>
                  <a:schemeClr val="bg1"/>
                </a:solidFill>
              </a:rPr>
              <a:t>Dann kommen Sie uns doch gern besuchen und lassen Sie uns zusammen Ihren neuen Ligier konfigurieren!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CF289F-9D99-443A-810B-4C81138A7A91}"/>
              </a:ext>
            </a:extLst>
          </p:cNvPr>
          <p:cNvSpPr txBox="1"/>
          <p:nvPr/>
        </p:nvSpPr>
        <p:spPr>
          <a:xfrm>
            <a:off x="7200900" y="6009740"/>
            <a:ext cx="48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Besuchen Sie uns jetzt vor Ort in der: </a:t>
            </a:r>
          </a:p>
          <a:p>
            <a:r>
              <a:rPr lang="de-DE" sz="2000" b="1" dirty="0" err="1"/>
              <a:t>Güstener</a:t>
            </a:r>
            <a:r>
              <a:rPr lang="de-DE" sz="2000" b="1" dirty="0"/>
              <a:t> Straße 19 in 06449 Aschersleben. </a:t>
            </a:r>
          </a:p>
          <a:p>
            <a:endParaRPr lang="de-DE" sz="2000" b="1" dirty="0"/>
          </a:p>
          <a:p>
            <a:r>
              <a:rPr lang="de-DE" sz="2000" b="1" dirty="0"/>
              <a:t>Wir freuen uns auf Sie!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347D4E8-FE68-469F-ACFD-2F59DAB2A5F2}"/>
              </a:ext>
            </a:extLst>
          </p:cNvPr>
          <p:cNvSpPr txBox="1"/>
          <p:nvPr/>
        </p:nvSpPr>
        <p:spPr>
          <a:xfrm>
            <a:off x="0" y="7236479"/>
            <a:ext cx="375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Autodienst Aschersleben </a:t>
            </a:r>
            <a:r>
              <a:rPr lang="de-DE" sz="1400" b="1" dirty="0" err="1">
                <a:solidFill>
                  <a:schemeClr val="bg1"/>
                </a:solidFill>
              </a:rPr>
              <a:t>e.K</a:t>
            </a:r>
            <a:r>
              <a:rPr lang="de-DE" sz="1400" b="1" dirty="0">
                <a:solidFill>
                  <a:schemeClr val="bg1"/>
                </a:solidFill>
              </a:rPr>
              <a:t>. </a:t>
            </a:r>
          </a:p>
          <a:p>
            <a:r>
              <a:rPr lang="de-DE" sz="1400" b="1" dirty="0">
                <a:solidFill>
                  <a:schemeClr val="bg1"/>
                </a:solidFill>
              </a:rPr>
              <a:t>Inh. Dirk </a:t>
            </a:r>
            <a:r>
              <a:rPr lang="de-DE" sz="1400" b="1" dirty="0" err="1">
                <a:solidFill>
                  <a:schemeClr val="bg1"/>
                </a:solidFill>
              </a:rPr>
              <a:t>Szyroki</a:t>
            </a:r>
            <a:r>
              <a:rPr lang="de-DE" sz="14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3757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2F5362-41A1-4270-9F69-10BBA654CA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84705B-9857-466E-B7C0-E9A49FB9FE6E}">
  <ds:schemaRefs>
    <ds:schemaRef ds:uri="16c05727-aa75-4e4a-9b5f-8a80a1165891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96810D84-4527-4F58-9012-70F97B4A7D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738</Words>
  <Application>Microsoft Office PowerPoint</Application>
  <PresentationFormat>Breitbild</PresentationFormat>
  <Paragraphs>115</Paragraphs>
  <Slides>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Dynamik die Begeistert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Dynamik die begeistert</dc:title>
  <dc:creator>W10</dc:creator>
  <cp:lastModifiedBy>W10</cp:lastModifiedBy>
  <cp:revision>19</cp:revision>
  <cp:lastPrinted>2026-03-19T08:42:35Z</cp:lastPrinted>
  <dcterms:created xsi:type="dcterms:W3CDTF">2026-03-18T12:58:46Z</dcterms:created>
  <dcterms:modified xsi:type="dcterms:W3CDTF">2026-03-19T11:42:12Z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